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3A25-9081-4C99-A4AC-532A7F7D3881}" type="datetimeFigureOut">
              <a:rPr lang="pt-BR" smtClean="0"/>
              <a:t>05/05/2021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F8C2-FA4A-4C08-B189-7C515C8064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2707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3A25-9081-4C99-A4AC-532A7F7D3881}" type="datetimeFigureOut">
              <a:rPr lang="pt-BR" smtClean="0"/>
              <a:t>05/05/2021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F8C2-FA4A-4C08-B189-7C515C8064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1489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3A25-9081-4C99-A4AC-532A7F7D3881}" type="datetimeFigureOut">
              <a:rPr lang="pt-BR" smtClean="0"/>
              <a:t>05/05/2021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F8C2-FA4A-4C08-B189-7C515C8064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9322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3A25-9081-4C99-A4AC-532A7F7D3881}" type="datetimeFigureOut">
              <a:rPr lang="pt-BR" smtClean="0"/>
              <a:t>05/05/2021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F8C2-FA4A-4C08-B189-7C515C8064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9956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3A25-9081-4C99-A4AC-532A7F7D3881}" type="datetimeFigureOut">
              <a:rPr lang="pt-BR" smtClean="0"/>
              <a:t>05/05/2021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F8C2-FA4A-4C08-B189-7C515C8064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0970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3A25-9081-4C99-A4AC-532A7F7D3881}" type="datetimeFigureOut">
              <a:rPr lang="pt-BR" smtClean="0"/>
              <a:t>05/05/2021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F8C2-FA4A-4C08-B189-7C515C8064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4934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3A25-9081-4C99-A4AC-532A7F7D3881}" type="datetimeFigureOut">
              <a:rPr lang="pt-BR" smtClean="0"/>
              <a:t>05/05/2021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F8C2-FA4A-4C08-B189-7C515C8064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8177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3A25-9081-4C99-A4AC-532A7F7D3881}" type="datetimeFigureOut">
              <a:rPr lang="pt-BR" smtClean="0"/>
              <a:t>05/05/2021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F8C2-FA4A-4C08-B189-7C515C8064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271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3A25-9081-4C99-A4AC-532A7F7D3881}" type="datetimeFigureOut">
              <a:rPr lang="pt-BR" smtClean="0"/>
              <a:t>05/05/2021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F8C2-FA4A-4C08-B189-7C515C8064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689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3A25-9081-4C99-A4AC-532A7F7D3881}" type="datetimeFigureOut">
              <a:rPr lang="pt-BR" smtClean="0"/>
              <a:t>05/05/2021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F8C2-FA4A-4C08-B189-7C515C8064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6316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3A25-9081-4C99-A4AC-532A7F7D3881}" type="datetimeFigureOut">
              <a:rPr lang="pt-BR" smtClean="0"/>
              <a:t>05/05/2021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F8C2-FA4A-4C08-B189-7C515C8064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136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73A25-9081-4C99-A4AC-532A7F7D3881}" type="datetimeFigureOut">
              <a:rPr lang="pt-BR" smtClean="0"/>
              <a:t>05/05/2021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5F8C2-FA4A-4C08-B189-7C515C8064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5153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3682752" cy="1008112"/>
          </a:xfrm>
        </p:spPr>
        <p:txBody>
          <a:bodyPr>
            <a:noAutofit/>
          </a:bodyPr>
          <a:lstStyle/>
          <a:p>
            <a:pPr algn="ctr"/>
            <a:r>
              <a:rPr lang="pt-BR" sz="8000" dirty="0" smtClean="0">
                <a:latin typeface="Brush Script MT" pitchFamily="66" charset="0"/>
              </a:rPr>
              <a:t>Mãe</a:t>
            </a:r>
            <a:endParaRPr lang="pt-BR" sz="8000" dirty="0">
              <a:latin typeface="Brush Script MT" pitchFamily="66" charset="0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4258816" cy="4658196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latin typeface="Brush Script MT" pitchFamily="66" charset="0"/>
              </a:rPr>
              <a:t>Ser Mãe  é viver em eterna Missão</a:t>
            </a:r>
          </a:p>
          <a:p>
            <a:r>
              <a:rPr lang="pt-BR" sz="2800" b="1" dirty="0" smtClean="0">
                <a:latin typeface="Brush Script MT" pitchFamily="66" charset="0"/>
              </a:rPr>
              <a:t>Missão de Amar e fazer Amar;</a:t>
            </a:r>
          </a:p>
          <a:p>
            <a:r>
              <a:rPr lang="pt-BR" sz="2800" b="1" dirty="0" smtClean="0">
                <a:latin typeface="Brush Script MT" pitchFamily="66" charset="0"/>
              </a:rPr>
              <a:t>Missão de Fé e fazer Crer;</a:t>
            </a:r>
          </a:p>
          <a:p>
            <a:r>
              <a:rPr lang="pt-BR" sz="2800" b="1" dirty="0" smtClean="0">
                <a:latin typeface="Brush Script MT" pitchFamily="66" charset="0"/>
              </a:rPr>
              <a:t>Missão de  Vida e fazer  Viver;</a:t>
            </a:r>
          </a:p>
          <a:p>
            <a:endParaRPr lang="pt-BR" sz="2800" b="1" dirty="0" smtClean="0">
              <a:latin typeface="Brush Script MT" pitchFamily="66" charset="0"/>
            </a:endParaRPr>
          </a:p>
          <a:p>
            <a:pPr algn="ctr"/>
            <a:r>
              <a:rPr lang="pt-BR" sz="2800" b="1" dirty="0">
                <a:latin typeface="Brush Script MT" pitchFamily="66" charset="0"/>
              </a:rPr>
              <a:t> </a:t>
            </a:r>
            <a:r>
              <a:rPr lang="pt-BR" sz="2800" b="1" dirty="0" smtClean="0">
                <a:latin typeface="Brush Script MT" pitchFamily="66" charset="0"/>
              </a:rPr>
              <a:t>Missão de ser Mãe</a:t>
            </a:r>
          </a:p>
          <a:p>
            <a:pPr algn="ctr"/>
            <a:r>
              <a:rPr lang="pt-BR" sz="2800" b="1" dirty="0" smtClean="0">
                <a:latin typeface="Brush Script MT" pitchFamily="66" charset="0"/>
              </a:rPr>
              <a:t>A maior Missão de todas:  AMAR!</a:t>
            </a:r>
            <a:endParaRPr lang="pt-BR" sz="2800" b="1" dirty="0">
              <a:latin typeface="Brush Script MT" pitchFamily="66" charset="0"/>
            </a:endParaRPr>
          </a:p>
        </p:txBody>
      </p:sp>
      <p:pic>
        <p:nvPicPr>
          <p:cNvPr id="13" name="Espaço Reservado para Conteúdo 1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974" y="1340768"/>
            <a:ext cx="3309442" cy="4680520"/>
          </a:xfrm>
        </p:spPr>
      </p:pic>
    </p:spTree>
    <p:extLst>
      <p:ext uri="{BB962C8B-B14F-4D97-AF65-F5344CB8AC3E}">
        <p14:creationId xmlns:p14="http://schemas.microsoft.com/office/powerpoint/2010/main" val="1288518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4968552" cy="778098"/>
          </a:xfrm>
        </p:spPr>
        <p:txBody>
          <a:bodyPr>
            <a:noAutofit/>
          </a:bodyPr>
          <a:lstStyle/>
          <a:p>
            <a:r>
              <a:rPr lang="pt-BR" sz="6600" b="1" dirty="0" smtClean="0">
                <a:latin typeface="Brush Script MT" pitchFamily="66" charset="0"/>
              </a:rPr>
              <a:t>Mãe</a:t>
            </a:r>
            <a:endParaRPr lang="pt-BR" sz="6600" b="1" dirty="0">
              <a:latin typeface="Brush Script MT" pitchFamily="66" charset="0"/>
            </a:endParaRPr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398468"/>
            <a:ext cx="3240360" cy="4640854"/>
          </a:xfrm>
        </p:spPr>
      </p:pic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000" b="1" dirty="0" smtClean="0">
                <a:latin typeface="Brush Script MT" pitchFamily="66" charset="0"/>
              </a:rPr>
              <a:t>Deus abençoe a todas as Mães</a:t>
            </a:r>
          </a:p>
          <a:p>
            <a:pPr marL="0" indent="0" algn="ctr">
              <a:buNone/>
            </a:pPr>
            <a:endParaRPr lang="pt-BR" sz="4000" b="1" dirty="0">
              <a:latin typeface="Brush Script MT" pitchFamily="66" charset="0"/>
            </a:endParaRPr>
          </a:p>
          <a:p>
            <a:pPr marL="0" indent="0" algn="ctr">
              <a:buNone/>
            </a:pPr>
            <a:r>
              <a:rPr lang="pt-BR" sz="4000" b="1" dirty="0" smtClean="0">
                <a:latin typeface="Brush Script MT" pitchFamily="66" charset="0"/>
              </a:rPr>
              <a:t>Câmara Municipal de </a:t>
            </a:r>
            <a:r>
              <a:rPr lang="pt-BR" sz="4000" b="1" dirty="0" err="1" smtClean="0">
                <a:latin typeface="Brush Script MT" pitchFamily="66" charset="0"/>
              </a:rPr>
              <a:t>Sabáudia</a:t>
            </a:r>
            <a:endParaRPr lang="pt-BR" sz="4000" b="1" dirty="0">
              <a:latin typeface="Brush Scrip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6057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53</Words>
  <Application>Microsoft Office PowerPoint</Application>
  <PresentationFormat>Apresentação na tela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Mãe</vt:lpstr>
      <vt:lpstr>Mãe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Mãe</dc:title>
  <dc:creator>Usuário do Windows</dc:creator>
  <cp:lastModifiedBy>Usuário do Windows</cp:lastModifiedBy>
  <cp:revision>6</cp:revision>
  <dcterms:created xsi:type="dcterms:W3CDTF">2021-05-05T19:06:20Z</dcterms:created>
  <dcterms:modified xsi:type="dcterms:W3CDTF">2021-05-05T20:05:16Z</dcterms:modified>
</cp:coreProperties>
</file>